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4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5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5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1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0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4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4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5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8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ACB1E-CE14-6F4A-B373-6B28468EDB35}" type="datetimeFigureOut">
              <a:rPr lang="en-US" smtClean="0"/>
              <a:t>17-04-07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92FF5-EE64-814F-8FA3-B70D3B538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7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1645" y="216853"/>
            <a:ext cx="8392968" cy="6259347"/>
          </a:xfrm>
          <a:prstGeom prst="rect">
            <a:avLst/>
          </a:prstGeom>
          <a:solidFill>
            <a:srgbClr val="FFFFF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Ready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SET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Learn 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en-US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259" y="1982663"/>
            <a:ext cx="74948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Do </a:t>
            </a:r>
            <a:r>
              <a:rPr lang="en-US" sz="3600" dirty="0" smtClean="0"/>
              <a:t>you have a child that is 3 or 4 years old and is NOT starting kindergarten in September?  </a:t>
            </a:r>
            <a:r>
              <a:rPr lang="en-US" sz="3600" dirty="0"/>
              <a:t>J</a:t>
            </a:r>
            <a:r>
              <a:rPr lang="en-US" sz="3600" dirty="0" smtClean="0"/>
              <a:t>oin us for 2 fun sessions.</a:t>
            </a:r>
          </a:p>
          <a:p>
            <a:r>
              <a:rPr lang="en-US" sz="3600" dirty="0" smtClean="0"/>
              <a:t>In the library at </a:t>
            </a:r>
            <a:r>
              <a:rPr lang="en-US" sz="3600" dirty="0" err="1" smtClean="0"/>
              <a:t>Alwin</a:t>
            </a:r>
            <a:r>
              <a:rPr lang="en-US" sz="3600" dirty="0" smtClean="0"/>
              <a:t> Holland</a:t>
            </a:r>
          </a:p>
          <a:p>
            <a:r>
              <a:rPr lang="en-US" sz="3600" dirty="0" smtClean="0"/>
              <a:t>    </a:t>
            </a:r>
            <a:r>
              <a:rPr lang="en-US" sz="4000" dirty="0" smtClean="0">
                <a:solidFill>
                  <a:srgbClr val="660066"/>
                </a:solidFill>
              </a:rPr>
              <a:t>Friday, April 21</a:t>
            </a:r>
            <a:r>
              <a:rPr lang="en-US" sz="4000" baseline="30000" dirty="0" smtClean="0">
                <a:solidFill>
                  <a:srgbClr val="660066"/>
                </a:solidFill>
              </a:rPr>
              <a:t>st</a:t>
            </a:r>
            <a:r>
              <a:rPr lang="en-US" sz="4000" dirty="0" smtClean="0">
                <a:solidFill>
                  <a:srgbClr val="660066"/>
                </a:solidFill>
              </a:rPr>
              <a:t> from 10-11am</a:t>
            </a:r>
          </a:p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Friday, May 5</a:t>
            </a:r>
            <a:r>
              <a:rPr lang="en-US" sz="4000" baseline="30000" dirty="0" smtClean="0">
                <a:solidFill>
                  <a:srgbClr val="660066"/>
                </a:solidFill>
              </a:rPr>
              <a:t>th</a:t>
            </a:r>
            <a:r>
              <a:rPr lang="en-US" sz="4000" dirty="0" smtClean="0">
                <a:solidFill>
                  <a:srgbClr val="660066"/>
                </a:solidFill>
              </a:rPr>
              <a:t>   from 10-</a:t>
            </a:r>
            <a:r>
              <a:rPr lang="en-US" sz="4000" dirty="0" smtClean="0">
                <a:solidFill>
                  <a:srgbClr val="660066"/>
                </a:solidFill>
              </a:rPr>
              <a:t>11am</a:t>
            </a:r>
          </a:p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RSVP- 250-785-6125</a:t>
            </a:r>
            <a:endParaRPr lang="en-US" sz="4000" dirty="0" smtClean="0">
              <a:solidFill>
                <a:srgbClr val="660066"/>
              </a:solidFill>
            </a:endParaRPr>
          </a:p>
          <a:p>
            <a:endParaRPr lang="en-US" dirty="0"/>
          </a:p>
        </p:txBody>
      </p:sp>
      <p:pic>
        <p:nvPicPr>
          <p:cNvPr id="11" name="Picture 10" descr="Screen Shot 2017-04-03 at 3.52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060" y="216854"/>
            <a:ext cx="2182310" cy="176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8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63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sd60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Shawna Hartman</dc:creator>
  <cp:lastModifiedBy>Shawna Hartman</cp:lastModifiedBy>
  <cp:revision>5</cp:revision>
  <cp:lastPrinted>2017-04-06T14:38:26Z</cp:lastPrinted>
  <dcterms:created xsi:type="dcterms:W3CDTF">2017-04-03T22:14:14Z</dcterms:created>
  <dcterms:modified xsi:type="dcterms:W3CDTF">2017-04-07T14:37:21Z</dcterms:modified>
</cp:coreProperties>
</file>